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82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299F1-E835-426E-BBFB-F17608829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B0E236-927D-4F0C-A61A-E622174C6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387F2-F458-440C-A726-9BCB3CAE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E2E4B-890B-4025-A514-65E52B548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8004F-D7E5-415F-B23A-B6AE6C009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80332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A6088-4310-4112-B2A4-700B899F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46C4E3-66BE-4E2A-83BD-0C35B87BFE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E413B1-2389-4F31-B1BB-1D682C885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691D7F-0303-471A-9957-70D657A1C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5A0ED0-4A37-41EF-A947-71E90666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40240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E99F461-6C21-4AAF-AB8B-B3832F689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8C3EA1-595D-4628-A23B-3B4AE89D3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E8CA53-8CF1-4B7F-9D22-E4B0C7A9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D1358-0965-436E-837D-1D260A1F6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CF6492-0BEB-4CDC-A1A1-7DAA76C79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4092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72DAC-B1AF-4D70-B27F-F89C0D684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A3624-51A8-4F53-BE58-37B3FF070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9D352-8840-4D90-8C70-69D7130C7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56C30C-A999-4A42-8496-578650DDF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57B49-EBC3-4E50-BD8C-D5F24554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24457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65797-BCEA-4F6F-A3A6-1D6ABC3A89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C02200-6140-4B46-8C50-0BC5F05505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696221-3019-4FC4-B8B0-D03E74BDC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434B3C-4E98-4C7D-B62B-A15C647F8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ADF97-BF1A-449E-B118-D7404B1E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89710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5D362-69FC-4299-A142-2226D9050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2E2812-8DC1-4B5C-AB92-12F23360F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991ACF-7DED-4B3B-BD00-0830AB5535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84C644-0480-458A-B00B-4E5C63925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B1EA87-0E64-47B3-93E5-F90849FE5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63AFC9-7C13-4908-828A-6FD28482D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48425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B89CD-9442-42E6-AD3A-CF707541CB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35FFBB-83F7-4BEF-A5F7-F73E20686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7F4208-70D8-4A94-AAAF-5F96BA73C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5E0724-FF04-45F8-B727-BBCF933EC6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3254B5-1A74-4E30-8E08-7489DDC31A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4AA956-198D-4B6E-8643-24A0537D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DB1E7A-A2C5-4506-9D94-255B01AC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3A6619-E8AD-457C-8B88-C841E607B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6444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6F1B8-D162-4B79-9847-52465650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CE5AA0-87B6-42D7-867A-D473A06E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4927BE-90DB-4098-A0DF-3AAA574CF2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282741-B8D1-41E2-96D6-12A94AD38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3393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7F09B3-C221-42B4-B35B-40C54C192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C050B7-4C01-46CC-98BB-75610BBA4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5CBDDD-90B1-4D07-9789-83CB5AD8F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29505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13B90-0F79-4FD5-838F-0D9BF98B2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C8FE3-656E-451D-899A-47C03F6DC8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7B0750-317B-4869-9E1F-A08601678F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14DC78-FBE0-4D61-8184-E09130743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0863BF-BE8F-46BD-B500-A44BBACC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FBAB08-F46A-4B43-995A-5134FF86E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870182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C13A1-29D7-417C-A4F8-E94ED594A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F998DC-7612-4F4C-AFC0-1C4E7FAEAB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DC10F-446A-4E3E-BCC3-FEFE0CF87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A6E9BB-5602-496B-BFF1-FBC4ED0C5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2BFDCB-A152-4991-A5F8-3B76958A5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8621B-5188-4300-A8B8-82DCE6E72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8178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0CD0CE3-2A70-4F1D-9ECF-FFCB6BFC10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D65C82-34BC-4228-904D-2521CF414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5B9CE2-AF1E-4889-9219-0F5EA055A4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3CFD0-36AF-41C0-8992-76CFA0BB13EC}" type="datetimeFigureOut">
              <a:rPr lang="en-NZ" smtClean="0"/>
              <a:t>9/02/2018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CD3CD-B349-47FF-A9FA-D9FC76DA67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D3770C-14C6-46BD-940C-BB38F6913D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25E53-A5CE-40C7-B1E4-938DCA1DAE5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9289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03512" y="188641"/>
            <a:ext cx="864096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b="1" dirty="0"/>
              <a:t>FROM:</a:t>
            </a:r>
          </a:p>
          <a:p>
            <a:endParaRPr lang="en-NZ" b="1" dirty="0"/>
          </a:p>
          <a:p>
            <a:endParaRPr lang="en-NZ" b="1" dirty="0"/>
          </a:p>
          <a:p>
            <a:endParaRPr lang="en-NZ" b="1" dirty="0"/>
          </a:p>
          <a:p>
            <a:endParaRPr lang="en-NZ" sz="2800" b="1" dirty="0"/>
          </a:p>
          <a:p>
            <a:pPr algn="ctr"/>
            <a:r>
              <a:rPr lang="en-NZ" sz="2800" b="1" dirty="0"/>
              <a:t>NH Collection WTC Hotel Bogota</a:t>
            </a:r>
          </a:p>
          <a:p>
            <a:pPr algn="ctr"/>
            <a:r>
              <a:rPr lang="en-NZ" sz="2400" dirty="0"/>
              <a:t>NIT: 900069224-5</a:t>
            </a:r>
          </a:p>
          <a:p>
            <a:pPr algn="ctr"/>
            <a:r>
              <a:rPr lang="en-NZ" sz="2400" dirty="0"/>
              <a:t>Attention: Angie Paola Becerra Medina </a:t>
            </a:r>
          </a:p>
          <a:p>
            <a:pPr algn="ctr"/>
            <a:r>
              <a:rPr lang="de-DE" sz="2400" dirty="0"/>
              <a:t>Phone: </a:t>
            </a:r>
            <a:r>
              <a:rPr lang="en-NZ" sz="2400" dirty="0"/>
              <a:t>57 1 6004100 Ext. 5004</a:t>
            </a:r>
          </a:p>
          <a:p>
            <a:pPr algn="ctr"/>
            <a:r>
              <a:rPr lang="en-NZ" sz="2400" dirty="0"/>
              <a:t> </a:t>
            </a:r>
            <a:r>
              <a:rPr lang="en-NZ" sz="2400" dirty="0" err="1"/>
              <a:t>Cra</a:t>
            </a:r>
            <a:r>
              <a:rPr lang="en-NZ" sz="2400" dirty="0"/>
              <a:t> 8A N° 99-55 </a:t>
            </a:r>
            <a:endParaRPr lang="es-MX" sz="2400" dirty="0"/>
          </a:p>
          <a:p>
            <a:pPr algn="ctr"/>
            <a:r>
              <a:rPr lang="en-NZ" sz="2400" b="1" dirty="0"/>
              <a:t>BOGOTA</a:t>
            </a:r>
          </a:p>
          <a:p>
            <a:pPr algn="ctr"/>
            <a:r>
              <a:rPr lang="en-NZ" sz="2400" b="1" dirty="0"/>
              <a:t>COLOMBIA</a:t>
            </a:r>
          </a:p>
          <a:p>
            <a:pPr algn="ctr"/>
            <a:endParaRPr lang="en-NZ" b="1" dirty="0"/>
          </a:p>
          <a:p>
            <a:pPr algn="ctr"/>
            <a:r>
              <a:rPr lang="en-NZ" dirty="0"/>
              <a:t>Education New Zealand event</a:t>
            </a:r>
          </a:p>
          <a:p>
            <a:pPr algn="ctr"/>
            <a:r>
              <a:rPr lang="en-NZ" dirty="0"/>
              <a:t>Agent Seminar </a:t>
            </a:r>
          </a:p>
          <a:p>
            <a:pPr algn="ctr"/>
            <a:r>
              <a:rPr lang="en-NZ" dirty="0"/>
              <a:t>6 &amp; 7 </a:t>
            </a:r>
            <a:r>
              <a:rPr lang="en-NZ" dirty="0" err="1"/>
              <a:t>marzo</a:t>
            </a:r>
            <a:endParaRPr lang="en-NZ" dirty="0"/>
          </a:p>
          <a:p>
            <a:r>
              <a:rPr lang="en-NZ" sz="2000" b="1" dirty="0"/>
              <a:t>BOX</a:t>
            </a:r>
          </a:p>
          <a:p>
            <a:r>
              <a:rPr lang="en-NZ" sz="2000" b="1" dirty="0"/>
              <a:t>x OF x</a:t>
            </a:r>
          </a:p>
          <a:p>
            <a:endParaRPr lang="en-NZ" b="1" dirty="0"/>
          </a:p>
        </p:txBody>
      </p:sp>
      <p:pic>
        <p:nvPicPr>
          <p:cNvPr id="3" name="Picture 2" descr="C:\Users\CRengifo\Documents\EDUCACION\Logos Educacion\TNEW-D-VERT-RGB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15003"/>
            <a:ext cx="2016224" cy="1261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571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3TopicNote xmlns="01be4277-2979-4a68-876d-b92b25fceece">
      <Terms xmlns="http://schemas.microsoft.com/office/infopath/2007/PartnerControls"/>
    </C3TopicNote>
    <ENZEventStatus xmlns="b19484d4-0ee5-46c7-a6f2-5c4b53072da7">​Active</ENZEventStatus>
    <bba15a9962f04951a6052e7641d467d2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March</TermName>
          <TermId xmlns="http://schemas.microsoft.com/office/infopath/2007/PartnerControls">627641b2-516d-47a7-90a2-70ed1bfb6df7</TermId>
        </TermInfo>
      </Terms>
    </bba15a9962f04951a6052e7641d467d2>
    <b7e090ca45634745bb55088166201396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Fairs</TermName>
          <TermId xmlns="http://schemas.microsoft.com/office/infopath/2007/PartnerControls">905330bb-ed74-444f-8ea4-5f6f79e985d2</TermId>
        </TermInfo>
      </Terms>
    </b7e090ca45634745bb55088166201396>
    <m7cc1afaa354406794f8f63ca39ed011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Bogota</TermName>
          <TermId xmlns="http://schemas.microsoft.com/office/infopath/2007/PartnerControls">75feb798-ccc2-4689-9e2a-a344cde05868</TermId>
        </TermInfo>
        <TermInfo xmlns="http://schemas.microsoft.com/office/infopath/2007/PartnerControls">
          <TermName xmlns="http://schemas.microsoft.com/office/infopath/2007/PartnerControls">Sao Paulo</TermName>
          <TermId xmlns="http://schemas.microsoft.com/office/infopath/2007/PartnerControls">01d2964d-109e-4089-a9b2-c00e42e363a0</TermId>
        </TermInfo>
        <TermInfo xmlns="http://schemas.microsoft.com/office/infopath/2007/PartnerControls">
          <TermName xmlns="http://schemas.microsoft.com/office/infopath/2007/PartnerControls">Wellington</TermName>
          <TermId xmlns="http://schemas.microsoft.com/office/infopath/2007/PartnerControls">526b04af-c361-4be4-a533-ed513f4de727</TermId>
        </TermInfo>
      </Terms>
    </m7cc1afaa354406794f8f63ca39ed011>
    <ENZRegion xmlns="b19484d4-0ee5-46c7-a6f2-5c4b53072da7" xsi:nil="true"/>
    <ENZEventLead xmlns="b19484d4-0ee5-46c7-a6f2-5c4b53072da7">
      <UserInfo>
        <DisplayName/>
        <AccountId xsi:nil="true"/>
        <AccountType/>
      </UserInfo>
    </ENZEventLead>
    <TaxCatchAll xmlns="b19484d4-0ee5-46c7-a6f2-5c4b53072da7">
      <Value>10</Value>
      <Value>149</Value>
      <Value>97</Value>
      <Value>147</Value>
      <Value>23</Value>
      <Value>43</Value>
      <Value>42</Value>
      <Value>91</Value>
      <Value>95</Value>
      <Value>4</Value>
      <Value>46</Value>
    </TaxCatchAll>
    <_EndDate xmlns="http://schemas.microsoft.com/sharepoint/v3/fields">2018-11-02T11:00:00+00:00</_EndDate>
    <i8ee0a2884aa48dca3e47b2d501eb66b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2018</TermName>
          <TermId xmlns="http://schemas.microsoft.com/office/infopath/2007/PartnerControls">f6f5084c-d944-4da0-9595-ed28a647736f</TermId>
        </TermInfo>
      </Terms>
    </i8ee0a2884aa48dca3e47b2d501eb66b>
    <eb3237840bf749509de3e0000810c409 xmlns="b19484d4-0ee5-46c7-a6f2-5c4b53072da7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Colombia</TermName>
          <TermId xmlns="http://schemas.microsoft.com/office/infopath/2007/PartnerControls">50243751-faa0-46ef-99ee-1ebbb6abb8da</TermId>
        </TermInfo>
        <TermInfo xmlns="http://schemas.microsoft.com/office/infopath/2007/PartnerControls">
          <TermName xmlns="http://schemas.microsoft.com/office/infopath/2007/PartnerControls">Mexico</TermName>
          <TermId xmlns="http://schemas.microsoft.com/office/infopath/2007/PartnerControls">18c261a1-2faf-4a9b-8269-2af5e2c69f46</TermId>
        </TermInfo>
        <TermInfo xmlns="http://schemas.microsoft.com/office/infopath/2007/PartnerControls">
          <TermName xmlns="http://schemas.microsoft.com/office/infopath/2007/PartnerControls">Chile</TermName>
          <TermId xmlns="http://schemas.microsoft.com/office/infopath/2007/PartnerControls">3af8cc3b-c896-4186-bfed-04c452d45ab5</TermId>
        </TermInfo>
        <TermInfo xmlns="http://schemas.microsoft.com/office/infopath/2007/PartnerControls">
          <TermName xmlns="http://schemas.microsoft.com/office/infopath/2007/PartnerControls">Brazil</TermName>
          <TermId xmlns="http://schemas.microsoft.com/office/infopath/2007/PartnerControls">6d59aac5-82ed-463c-9565-f3954cbddd2b</TermId>
        </TermInfo>
        <TermInfo xmlns="http://schemas.microsoft.com/office/infopath/2007/PartnerControls">
          <TermName xmlns="http://schemas.microsoft.com/office/infopath/2007/PartnerControls">New Zealand</TermName>
          <TermId xmlns="http://schemas.microsoft.com/office/infopath/2007/PartnerControls">64d6428b-aebb-4fe2-a293-9d038a736fad</TermId>
        </TermInfo>
      </Terms>
    </eb3237840bf749509de3e0000810c409>
    <StartDate xmlns="http://schemas.microsoft.com/sharepoint/v3">2017-11-02T11:00:00+00:00</StartDate>
    <a512c69717aa4d36b315273a2f3b68a8 xmlns="b19484d4-0ee5-46c7-a6f2-5c4b53072da7">
      <Terms xmlns="http://schemas.microsoft.com/office/infopath/2007/PartnerControls"/>
    </a512c69717aa4d36b315273a2f3b68a8>
    <da78d73e07dc4f8190e3078914d1877f xmlns="b19484d4-0ee5-46c7-a6f2-5c4b53072da7">
      <Terms xmlns="http://schemas.microsoft.com/office/infopath/2007/PartnerControls"/>
    </da78d73e07dc4f8190e3078914d1877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 Presentation" ma:contentTypeID="0x0101005496552013C0BA46BE88192D5C6EB20B00AC68BCC98FE947198337E3923B4D8C89008D8B10BCE5E30B4FACF14E40F0F6BAF4" ma:contentTypeVersion="6" ma:contentTypeDescription="Create a new PowerPoint Presentation" ma:contentTypeScope="" ma:versionID="1cbda46090b3b30ea0f927833c1eaf96">
  <xsd:schema xmlns:xsd="http://www.w3.org/2001/XMLSchema" xmlns:xs="http://www.w3.org/2001/XMLSchema" xmlns:p="http://schemas.microsoft.com/office/2006/metadata/properties" xmlns:ns1="http://schemas.microsoft.com/sharepoint/v3" xmlns:ns3="01be4277-2979-4a68-876d-b92b25fceece" xmlns:ns4="b19484d4-0ee5-46c7-a6f2-5c4b53072da7" xmlns:ns5="http://schemas.microsoft.com/sharepoint/v3/fields" targetNamespace="http://schemas.microsoft.com/office/2006/metadata/properties" ma:root="true" ma:fieldsID="56407969c09c2bf53a3d0bcb2230b7a6" ns1:_="" ns3:_="" ns4:_="" ns5:_="">
    <xsd:import namespace="http://schemas.microsoft.com/sharepoint/v3"/>
    <xsd:import namespace="01be4277-2979-4a68-876d-b92b25fceece"/>
    <xsd:import namespace="b19484d4-0ee5-46c7-a6f2-5c4b53072da7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3:C3TopicNote" minOccurs="0"/>
                <xsd:element ref="ns4:TaxCatchAll" minOccurs="0"/>
                <xsd:element ref="ns4:TaxCatchAllLabel" minOccurs="0"/>
                <xsd:element ref="ns1:StartDate" minOccurs="0"/>
                <xsd:element ref="ns5:_EndDate" minOccurs="0"/>
                <xsd:element ref="ns4:ENZEventStatus" minOccurs="0"/>
                <xsd:element ref="ns4:ENZRegion" minOccurs="0"/>
                <xsd:element ref="ns4:bba15a9962f04951a6052e7641d467d2" minOccurs="0"/>
                <xsd:element ref="ns4:i8ee0a2884aa48dca3e47b2d501eb66b" minOccurs="0"/>
                <xsd:element ref="ns4:ENZEventLead" minOccurs="0"/>
                <xsd:element ref="ns4:b7e090ca45634745bb55088166201396" minOccurs="0"/>
                <xsd:element ref="ns4:a512c69717aa4d36b315273a2f3b68a8" minOccurs="0"/>
                <xsd:element ref="ns4:eb3237840bf749509de3e0000810c409" minOccurs="0"/>
                <xsd:element ref="ns4:m7cc1afaa354406794f8f63ca39ed011" minOccurs="0"/>
                <xsd:element ref="ns4:da78d73e07dc4f8190e3078914d1877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StartDate" ma:index="12" nillable="true" ma:displayName="Start Date" ma:default="[today]" ma:format="DateOnly" ma:internalName="Start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1be4277-2979-4a68-876d-b92b25fceece" elementFormDefault="qualified">
    <xsd:import namespace="http://schemas.microsoft.com/office/2006/documentManagement/types"/>
    <xsd:import namespace="http://schemas.microsoft.com/office/infopath/2007/PartnerControls"/>
    <xsd:element name="C3TopicNote" ma:index="9" nillable="true" ma:taxonomy="true" ma:internalName="C3TopicNote" ma:taxonomyFieldName="C3Topic" ma:displayName="Topic" ma:readOnly="false" ma:default="" ma:fieldId="{6a3fe89f-a6dd-4490-a9c1-3ef38d67b8c7}" ma:sspId="4d089cae-0db0-468c-adf9-3162fcdb1346" ma:termSetId="fdb5a5f5-eb55-48a0-942e-c3ffdda72cb1" ma:anchorId="c47343c7-0faa-4937-9cad-fba18c843414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484d4-0ee5-46c7-a6f2-5c4b53072da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ce2f3530-ac59-4f12-b189-17d6c308ac3b}" ma:internalName="TaxCatchAll" ma:showField="CatchAllData" ma:web="b19484d4-0ee5-46c7-a6f2-5c4b5307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1" nillable="true" ma:displayName="Taxonomy Catch All Column1" ma:hidden="true" ma:list="{ce2f3530-ac59-4f12-b189-17d6c308ac3b}" ma:internalName="TaxCatchAllLabel" ma:readOnly="true" ma:showField="CatchAllDataLabel" ma:web="b19484d4-0ee5-46c7-a6f2-5c4b53072da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ENZEventStatus" ma:index="14" nillable="true" ma:displayName="Event Status" ma:description="Use to specify the status of the event" ma:format="Dropdown" ma:internalName="ENZEventStatus">
      <xsd:simpleType>
        <xsd:restriction base="dms:Choice">
          <xsd:enumeration value="​Active"/>
          <xsd:enumeration value="Closed"/>
        </xsd:restriction>
      </xsd:simpleType>
    </xsd:element>
    <xsd:element name="ENZRegion" ma:index="15" nillable="true" ma:displayName="ENZ Region" ma:description="Use to specify the region" ma:internalName="ENZRegion">
      <xsd:simpleType>
        <xsd:restriction base="dms:Text"/>
      </xsd:simpleType>
    </xsd:element>
    <xsd:element name="bba15a9962f04951a6052e7641d467d2" ma:index="16" nillable="true" ma:taxonomy="true" ma:internalName="bba15a9962f04951a6052e7641d467d2" ma:taxonomyFieldName="ENZMonth" ma:displayName="Month" ma:fieldId="{bba15a99-62f0-4951-a605-2e7641d467d2}" ma:sspId="4d089cae-0db0-468c-adf9-3162fcdb1346" ma:termSetId="5c72b20c-7220-4fed-8a5f-98cd756a279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8ee0a2884aa48dca3e47b2d501eb66b" ma:index="18" nillable="true" ma:taxonomy="true" ma:internalName="i8ee0a2884aa48dca3e47b2d501eb66b" ma:taxonomyFieldName="ENZYear" ma:displayName="Year" ma:fieldId="{28ee0a28-84aa-48dc-a3e4-7b2d501eb66b}" ma:sspId="4d089cae-0db0-468c-adf9-3162fcdb1346" ma:termSetId="9fccec47-5894-411d-b868-0cf229c7d5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NZEventLead" ma:index="20" nillable="true" ma:displayName="Event Lead" ma:description="Use to specify the event manager" ma:internalName="ENZEventLea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7e090ca45634745bb55088166201396" ma:index="21" nillable="true" ma:taxonomy="true" ma:internalName="b7e090ca45634745bb55088166201396" ma:taxonomyFieldName="ENZEventType" ma:displayName="ENZ Event Type" ma:fieldId="{b7e090ca-4563-4745-bb55-088166201396}" ma:sspId="4d089cae-0db0-468c-adf9-3162fcdb1346" ma:termSetId="54ed1988-a0d1-4c5b-a401-1ab3629415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512c69717aa4d36b315273a2f3b68a8" ma:index="23" nillable="true" ma:taxonomy="true" ma:internalName="a512c69717aa4d36b315273a2f3b68a8" ma:taxonomyFieldName="CAPs_x0020_Project_x0020_Code" ma:displayName="CAPs Project Code" ma:default="" ma:fieldId="{a512c697-17aa-4d36-b315-273a2f3b68a8}" ma:sspId="4d089cae-0db0-468c-adf9-3162fcdb1346" ma:termSetId="5042a860-882a-4f05-aebc-b9cf846ff133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b3237840bf749509de3e0000810c409" ma:index="25" nillable="true" ma:taxonomy="true" ma:internalName="eb3237840bf749509de3e0000810c409" ma:taxonomyFieldName="ENZCountry" ma:displayName="Country" ma:default="" ma:fieldId="{eb323784-0bf7-4950-9de3-e0000810c409}" ma:taxonomyMulti="true" ma:sspId="4d089cae-0db0-468c-adf9-3162fcdb1346" ma:termSetId="151de816-ee7b-4103-b2a0-c3656fbfd226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m7cc1afaa354406794f8f63ca39ed011" ma:index="27" nillable="true" ma:taxonomy="true" ma:internalName="m7cc1afaa354406794f8f63ca39ed011" ma:taxonomyFieldName="ENZOffices" ma:displayName="ENZ Offices" ma:default="" ma:fieldId="{67cc1afa-a354-4067-94f8-f63ca39ed011}" ma:taxonomyMulti="true" ma:sspId="4d089cae-0db0-468c-adf9-3162fcdb1346" ma:termSetId="0f3bf35c-c5c2-4e50-af5f-450a42334a1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a78d73e07dc4f8190e3078914d1877f" ma:index="29" nillable="true" ma:taxonomy="true" ma:internalName="da78d73e07dc4f8190e3078914d1877f" ma:taxonomyFieldName="ENZGlobalRegion" ma:displayName="Global Region" ma:default="" ma:fieldId="{da78d73e-07dc-4f81-90e3-078914d1877f}" ma:sspId="4d089cae-0db0-468c-adf9-3162fcdb1346" ma:termSetId="470a45cb-f221-4165-9ca4-afffd181bd76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EndDate" ma:index="13" nillable="true" ma:displayName="End Date" ma:default="[today]" ma:format="DateOnly" ma:internalName="_End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5AD9CD9-D6DB-4394-8BCC-60E4CE13236B}">
  <ds:schemaRefs>
    <ds:schemaRef ds:uri="http://schemas.microsoft.com/office/2006/metadata/properties"/>
    <ds:schemaRef ds:uri="http://purl.org/dc/dcmitype/"/>
    <ds:schemaRef ds:uri="http://purl.org/dc/elements/1.1/"/>
    <ds:schemaRef ds:uri="http://schemas.microsoft.com/office/infopath/2007/PartnerControls"/>
    <ds:schemaRef ds:uri="http://purl.org/dc/terms/"/>
    <ds:schemaRef ds:uri="b19484d4-0ee5-46c7-a6f2-5c4b53072da7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sharepoint/v3/fields"/>
    <ds:schemaRef ds:uri="01be4277-2979-4a68-876d-b92b25fceece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7186382E-AE34-4C5C-BD13-9B0928D4034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BF27284-4BC0-4881-B75C-83C50F6109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1be4277-2979-4a68-876d-b92b25fceece"/>
    <ds:schemaRef ds:uri="b19484d4-0ee5-46c7-a6f2-5c4b53072da7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46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Brandon</dc:creator>
  <cp:lastModifiedBy>Rachel Brandon</cp:lastModifiedBy>
  <cp:revision>2</cp:revision>
  <dcterms:created xsi:type="dcterms:W3CDTF">2018-01-24T01:48:43Z</dcterms:created>
  <dcterms:modified xsi:type="dcterms:W3CDTF">2018-02-08T21:16:55Z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0x0101005496552013C0BA46BE88192D5C6EB20B00AC68BCC98FE947198337E3923B4D8C89008D8B10BCE5E30B4FACF14E40F0F6BAF4</vt:lpwstr>
  </property>
  <property fmtid="{D5CDD505-2E9C-101B-9397-08002B2CF9AE}" pid="3" name="ENZGlobalRegion">
    <vt:lpwstr/>
  </property>
  <property fmtid="{D5CDD505-2E9C-101B-9397-08002B2CF9AE}" pid="4" name="C3Topic">
    <vt:lpwstr/>
  </property>
  <property fmtid="{D5CDD505-2E9C-101B-9397-08002B2CF9AE}" pid="5" name="CAPs Project Code">
    <vt:lpwstr/>
  </property>
  <property fmtid="{D5CDD505-2E9C-101B-9397-08002B2CF9AE}" pid="6" name="ENZMonth">
    <vt:lpwstr>91;#March|627641b2-516d-47a7-90a2-70ed1bfb6df7</vt:lpwstr>
  </property>
  <property fmtid="{D5CDD505-2E9C-101B-9397-08002B2CF9AE}" pid="7" name="ENZEventType">
    <vt:lpwstr>23;#Fairs|905330bb-ed74-444f-8ea4-5f6f79e985d2</vt:lpwstr>
  </property>
  <property fmtid="{D5CDD505-2E9C-101B-9397-08002B2CF9AE}" pid="8" name="ENZCountry">
    <vt:lpwstr>46;#Colombia|50243751-faa0-46ef-99ee-1ebbb6abb8da;#149;#Mexico|18c261a1-2faf-4a9b-8269-2af5e2c69f46;#43;#Chile|3af8cc3b-c896-4186-bfed-04c452d45ab5;#42;#Brazil|6d59aac5-82ed-463c-9565-f3954cbddd2b;#10;#New Zealand|64d6428b-aebb-4fe2-a293-9d038a736fad</vt:lpwstr>
  </property>
  <property fmtid="{D5CDD505-2E9C-101B-9397-08002B2CF9AE}" pid="9" name="ENZOffices">
    <vt:lpwstr>95;#Bogota|75feb798-ccc2-4689-9e2a-a344cde05868;#97;#Sao Paulo|01d2964d-109e-4089-a9b2-c00e42e363a0;#4;#Wellington|526b04af-c361-4be4-a533-ed513f4de727</vt:lpwstr>
  </property>
  <property fmtid="{D5CDD505-2E9C-101B-9397-08002B2CF9AE}" pid="10" name="ENZYear">
    <vt:lpwstr>147;#2018|f6f5084c-d944-4da0-9595-ed28a647736f</vt:lpwstr>
  </property>
  <property fmtid="{D5CDD505-2E9C-101B-9397-08002B2CF9AE}" pid="11" name="TaxKeyword">
    <vt:lpwstr/>
  </property>
  <property fmtid="{D5CDD505-2E9C-101B-9397-08002B2CF9AE}" pid="12" name="TaxKeywordTaxHTField">
    <vt:lpwstr/>
  </property>
</Properties>
</file>