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4" d="100"/>
          <a:sy n="54" d="100"/>
        </p:scale>
        <p:origin x="82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3B124-16D1-46F4-8D0D-8FF4FB33A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F4ED49-7561-4076-867D-D19CB77008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5822C-87B1-4DCC-8C58-B1BBC517A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C232-FE33-48D5-9F0F-3CB8EDF88297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36E7A-CB6C-49E2-B617-EF6B6431D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8013D-DF4A-4727-8734-DE66E273D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61CB-03FB-4B55-B449-367818B96E0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40472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4E4BB-A84C-4BDA-9C48-BA526072D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DFBC12-7DD5-4EE2-A5FE-A54810190C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E5E2B-0A8A-4F79-A03E-24FC5779C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C232-FE33-48D5-9F0F-3CB8EDF88297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21B9F-3FE0-47B1-8E43-A5828CD05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13A8D-44FD-4AEC-B177-881927744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61CB-03FB-4B55-B449-367818B96E0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8934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3E08F9-9AB1-46DA-8FC1-4698D7C54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F81015-5BFD-4DF7-886F-BF33F7F964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770C6-E367-4AEB-80C6-480D5C541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C232-FE33-48D5-9F0F-3CB8EDF88297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405CE-3904-4320-B289-A2DCEF5B0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038B3-8804-4BDB-A3E7-9C0F9A58F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61CB-03FB-4B55-B449-367818B96E0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28882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372E1-5D9E-4B16-BA19-F6BD8EF45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EBEFF-4AE4-44EA-8FF1-50434E101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80F50-0619-4C18-A98A-2D6AD160B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C232-FE33-48D5-9F0F-3CB8EDF88297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28511-CDCC-40F4-B486-051876C5B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D9C48-BEE8-4E3D-8DBA-8BBF795AB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61CB-03FB-4B55-B449-367818B96E0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2081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E88D3-502F-46ED-9962-2B092D8FC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BEBE64-23AB-45A6-8C80-3D307F1C4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93E22-5BAE-431A-AC4E-AFAD1855D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C232-FE33-48D5-9F0F-3CB8EDF88297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7825C-16AC-4559-A868-D9D89ECD5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5E5B5-09E7-4A09-9570-59055C6E4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61CB-03FB-4B55-B449-367818B96E0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48713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A2E4F-D466-47B8-9ED4-F0FB09CAB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4902F-483F-4B5B-AB82-0B5467081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59C756-64CF-4663-89DD-E6D99470E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A76D1B-540D-46C7-A2E9-22598D807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C232-FE33-48D5-9F0F-3CB8EDF88297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B71D7E-D146-41B8-B352-461FA92F9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B803DF-F851-419F-A0BE-FBDF906D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61CB-03FB-4B55-B449-367818B96E0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96640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81E2E-1F65-45BA-A70B-1F5A7CE00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29555-3BF0-4AD1-941C-56A615D3F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4B5B3-A496-41C5-B5D4-BCED8B4D9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243703-5882-4E43-AAD6-446437B8C4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B8F4D8-4AF2-4280-B9A6-119222AB7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418573-1872-40F2-8316-48E2F3E7C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C232-FE33-48D5-9F0F-3CB8EDF88297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94369D-ECF6-42A4-968E-4D15AF8E9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3AE6D3-8AAF-44A1-A1C2-2A20000C1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61CB-03FB-4B55-B449-367818B96E0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2136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05700-E306-43F6-87C5-B980194D7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48C8C3-018A-4A0D-BDE5-271B37A2C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C232-FE33-48D5-9F0F-3CB8EDF88297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EE6272-1F7C-4F84-94A1-3F60A2D12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8B986E-F62E-498D-A4B5-486521C42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61CB-03FB-4B55-B449-367818B96E0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8753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DA8A10-DF98-4B4F-888A-E24C137B1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C232-FE33-48D5-9F0F-3CB8EDF88297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52CFC2-D8E0-44C1-A197-5ABE63F9B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93E6C-2879-43BF-A766-7D1315270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61CB-03FB-4B55-B449-367818B96E0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5253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E9D7D-EE51-4231-B2FB-DCAF7A9C0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5E23C-87C7-425D-B5E8-559BB8117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79DBED-4AB3-4B45-A4C8-F62E850B6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9E5222-9240-40F1-82F8-C7AD099E4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C232-FE33-48D5-9F0F-3CB8EDF88297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81845-6CC8-435A-9FE8-C60DA3DCC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B9FE6-67DF-4EDE-92BA-7207898FF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61CB-03FB-4B55-B449-367818B96E0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7378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8E9AC-1BA9-4233-AD39-EFB428372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64156E-0095-458F-A485-7F590D115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A294D-F8F9-4D2E-A32E-620BAEBADE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529CCD-CD38-444A-AA89-6CC963C21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8C232-FE33-48D5-9F0F-3CB8EDF88297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EE666-AA19-4E79-8F40-0190E5E74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254164-B772-48E2-B6FB-95667C787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961CB-03FB-4B55-B449-367818B96E0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9161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76B351-BDE7-41D7-8BBE-8FC85280A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2A7B2-EF20-4261-A22B-F3B3B568C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1CD4E-B582-4190-B568-A9D4DDD76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8C232-FE33-48D5-9F0F-3CB8EDF88297}" type="datetimeFigureOut">
              <a:rPr lang="en-NZ" smtClean="0"/>
              <a:t>24/01/2018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7A2CF-7909-42A7-BF3E-8176D00DE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D90B-04A4-405D-8C88-641E498F01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961CB-03FB-4B55-B449-367818B96E0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6672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3512" y="188641"/>
            <a:ext cx="86409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400" b="1" dirty="0"/>
              <a:t>FROM:</a:t>
            </a:r>
          </a:p>
          <a:p>
            <a:endParaRPr lang="en-NZ" b="1" dirty="0"/>
          </a:p>
          <a:p>
            <a:endParaRPr lang="en-NZ" b="1" dirty="0"/>
          </a:p>
          <a:p>
            <a:endParaRPr lang="en-NZ" b="1" dirty="0"/>
          </a:p>
          <a:p>
            <a:endParaRPr lang="en-NZ" sz="2800" b="1" dirty="0"/>
          </a:p>
          <a:p>
            <a:pPr algn="ctr"/>
            <a:r>
              <a:rPr lang="en-NZ" sz="2800" b="1" dirty="0"/>
              <a:t>HOTEL W</a:t>
            </a:r>
          </a:p>
          <a:p>
            <a:pPr algn="ctr"/>
            <a:r>
              <a:rPr lang="en-NZ" sz="2400" dirty="0"/>
              <a:t>RUT: 970709429</a:t>
            </a:r>
          </a:p>
          <a:p>
            <a:pPr algn="ctr"/>
            <a:r>
              <a:rPr lang="en-NZ" sz="2400" dirty="0"/>
              <a:t>Attention: ALEJANDRO BELTRAN JIMENEZ</a:t>
            </a:r>
          </a:p>
          <a:p>
            <a:pPr algn="ctr"/>
            <a:r>
              <a:rPr lang="de-DE" sz="2400" dirty="0"/>
              <a:t>Phone: 52 55 9138 1827 </a:t>
            </a:r>
          </a:p>
          <a:p>
            <a:pPr algn="ctr"/>
            <a:r>
              <a:rPr lang="es-CO" sz="2400" dirty="0"/>
              <a:t>Campos </a:t>
            </a:r>
            <a:r>
              <a:rPr lang="es-CO" sz="2400" dirty="0" err="1"/>
              <a:t>Eliseos</a:t>
            </a:r>
            <a:r>
              <a:rPr lang="es-CO" sz="2400" dirty="0"/>
              <a:t> 252,  Polanco.</a:t>
            </a:r>
          </a:p>
          <a:p>
            <a:pPr algn="ctr"/>
            <a:r>
              <a:rPr lang="es-CO" sz="2400" dirty="0"/>
              <a:t>México D.F. 11560</a:t>
            </a:r>
          </a:p>
          <a:p>
            <a:pPr algn="ctr"/>
            <a:r>
              <a:rPr lang="en-NZ" sz="2400" b="1" dirty="0"/>
              <a:t>MEXICO</a:t>
            </a:r>
          </a:p>
          <a:p>
            <a:pPr algn="ctr"/>
            <a:endParaRPr lang="en-NZ" b="1" dirty="0"/>
          </a:p>
          <a:p>
            <a:pPr algn="ctr"/>
            <a:r>
              <a:rPr lang="en-NZ" dirty="0"/>
              <a:t>Education New Zealand Event</a:t>
            </a:r>
          </a:p>
          <a:p>
            <a:pPr algn="ctr"/>
            <a:r>
              <a:rPr lang="en-NZ" dirty="0"/>
              <a:t>Agent Seminar</a:t>
            </a:r>
          </a:p>
          <a:p>
            <a:pPr algn="ctr"/>
            <a:r>
              <a:rPr lang="en-NZ" dirty="0"/>
              <a:t>9 </a:t>
            </a:r>
            <a:r>
              <a:rPr lang="en-NZ" dirty="0" err="1"/>
              <a:t>Marzo</a:t>
            </a:r>
            <a:endParaRPr lang="en-NZ" dirty="0"/>
          </a:p>
          <a:p>
            <a:r>
              <a:rPr lang="en-NZ" sz="2000" b="1" dirty="0"/>
              <a:t>BOX</a:t>
            </a:r>
          </a:p>
          <a:p>
            <a:r>
              <a:rPr lang="en-NZ" sz="2000" b="1" dirty="0"/>
              <a:t>x OF x</a:t>
            </a:r>
          </a:p>
          <a:p>
            <a:endParaRPr lang="en-NZ" b="1" dirty="0"/>
          </a:p>
        </p:txBody>
      </p:sp>
      <p:pic>
        <p:nvPicPr>
          <p:cNvPr id="3" name="Picture 2" descr="C:\Users\CRengifo\Documents\EDUCACION\Logos Educacion\TNEW-D-VERT-RG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16" y="15003"/>
            <a:ext cx="2016224" cy="1261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728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 Presentation" ma:contentTypeID="0x0101005496552013C0BA46BE88192D5C6EB20B00AC68BCC98FE947198337E3923B4D8C89008D8B10BCE5E30B4FACF14E40F0F6BAF4" ma:contentTypeVersion="6" ma:contentTypeDescription="Create a new PowerPoint Presentation" ma:contentTypeScope="" ma:versionID="1cbda46090b3b30ea0f927833c1eaf96">
  <xsd:schema xmlns:xsd="http://www.w3.org/2001/XMLSchema" xmlns:xs="http://www.w3.org/2001/XMLSchema" xmlns:p="http://schemas.microsoft.com/office/2006/metadata/properties" xmlns:ns1="http://schemas.microsoft.com/sharepoint/v3" xmlns:ns3="01be4277-2979-4a68-876d-b92b25fceece" xmlns:ns4="b19484d4-0ee5-46c7-a6f2-5c4b53072da7" xmlns:ns5="http://schemas.microsoft.com/sharepoint/v3/fields" targetNamespace="http://schemas.microsoft.com/office/2006/metadata/properties" ma:root="true" ma:fieldsID="56407969c09c2bf53a3d0bcb2230b7a6" ns1:_="" ns3:_="" ns4:_="" ns5:_="">
    <xsd:import namespace="http://schemas.microsoft.com/sharepoint/v3"/>
    <xsd:import namespace="01be4277-2979-4a68-876d-b92b25fceece"/>
    <xsd:import namespace="b19484d4-0ee5-46c7-a6f2-5c4b53072da7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3:C3TopicNote" minOccurs="0"/>
                <xsd:element ref="ns4:TaxCatchAll" minOccurs="0"/>
                <xsd:element ref="ns4:TaxCatchAllLabel" minOccurs="0"/>
                <xsd:element ref="ns1:StartDate" minOccurs="0"/>
                <xsd:element ref="ns5:_EndDate" minOccurs="0"/>
                <xsd:element ref="ns4:ENZEventStatus" minOccurs="0"/>
                <xsd:element ref="ns4:ENZRegion" minOccurs="0"/>
                <xsd:element ref="ns4:bba15a9962f04951a6052e7641d467d2" minOccurs="0"/>
                <xsd:element ref="ns4:i8ee0a2884aa48dca3e47b2d501eb66b" minOccurs="0"/>
                <xsd:element ref="ns4:ENZEventLead" minOccurs="0"/>
                <xsd:element ref="ns4:b7e090ca45634745bb55088166201396" minOccurs="0"/>
                <xsd:element ref="ns4:a512c69717aa4d36b315273a2f3b68a8" minOccurs="0"/>
                <xsd:element ref="ns4:eb3237840bf749509de3e0000810c409" minOccurs="0"/>
                <xsd:element ref="ns4:m7cc1afaa354406794f8f63ca39ed011" minOccurs="0"/>
                <xsd:element ref="ns4:da78d73e07dc4f8190e3078914d1877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StartDate" ma:index="12" nillable="true" ma:displayName="Start Date" ma:default="[today]" ma:format="DateOnly" ma:internalName="Start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be4277-2979-4a68-876d-b92b25fceece" elementFormDefault="qualified">
    <xsd:import namespace="http://schemas.microsoft.com/office/2006/documentManagement/types"/>
    <xsd:import namespace="http://schemas.microsoft.com/office/infopath/2007/PartnerControls"/>
    <xsd:element name="C3TopicNote" ma:index="9" nillable="true" ma:taxonomy="true" ma:internalName="C3TopicNote" ma:taxonomyFieldName="C3Topic" ma:displayName="Topic" ma:readOnly="false" ma:default="" ma:fieldId="{6a3fe89f-a6dd-4490-a9c1-3ef38d67b8c7}" ma:sspId="4d089cae-0db0-468c-adf9-3162fcdb1346" ma:termSetId="fdb5a5f5-eb55-48a0-942e-c3ffdda72cb1" ma:anchorId="c47343c7-0faa-4937-9cad-fba18c843414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9484d4-0ee5-46c7-a6f2-5c4b53072da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ce2f3530-ac59-4f12-b189-17d6c308ac3b}" ma:internalName="TaxCatchAll" ma:showField="CatchAllData" ma:web="b19484d4-0ee5-46c7-a6f2-5c4b53072d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ce2f3530-ac59-4f12-b189-17d6c308ac3b}" ma:internalName="TaxCatchAllLabel" ma:readOnly="true" ma:showField="CatchAllDataLabel" ma:web="b19484d4-0ee5-46c7-a6f2-5c4b53072d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NZEventStatus" ma:index="14" nillable="true" ma:displayName="Event Status" ma:description="Use to specify the status of the event" ma:format="Dropdown" ma:internalName="ENZEventStatus">
      <xsd:simpleType>
        <xsd:restriction base="dms:Choice">
          <xsd:enumeration value="​Active"/>
          <xsd:enumeration value="Closed"/>
        </xsd:restriction>
      </xsd:simpleType>
    </xsd:element>
    <xsd:element name="ENZRegion" ma:index="15" nillable="true" ma:displayName="ENZ Region" ma:description="Use to specify the region" ma:internalName="ENZRegion">
      <xsd:simpleType>
        <xsd:restriction base="dms:Text"/>
      </xsd:simpleType>
    </xsd:element>
    <xsd:element name="bba15a9962f04951a6052e7641d467d2" ma:index="16" nillable="true" ma:taxonomy="true" ma:internalName="bba15a9962f04951a6052e7641d467d2" ma:taxonomyFieldName="ENZMonth" ma:displayName="Month" ma:fieldId="{bba15a99-62f0-4951-a605-2e7641d467d2}" ma:sspId="4d089cae-0db0-468c-adf9-3162fcdb1346" ma:termSetId="5c72b20c-7220-4fed-8a5f-98cd756a279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8ee0a2884aa48dca3e47b2d501eb66b" ma:index="18" nillable="true" ma:taxonomy="true" ma:internalName="i8ee0a2884aa48dca3e47b2d501eb66b" ma:taxonomyFieldName="ENZYear" ma:displayName="Year" ma:fieldId="{28ee0a28-84aa-48dc-a3e4-7b2d501eb66b}" ma:sspId="4d089cae-0db0-468c-adf9-3162fcdb1346" ma:termSetId="9fccec47-5894-411d-b868-0cf229c7d5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NZEventLead" ma:index="20" nillable="true" ma:displayName="Event Lead" ma:description="Use to specify the event manager" ma:internalName="ENZEventLead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7e090ca45634745bb55088166201396" ma:index="21" nillable="true" ma:taxonomy="true" ma:internalName="b7e090ca45634745bb55088166201396" ma:taxonomyFieldName="ENZEventType" ma:displayName="ENZ Event Type" ma:fieldId="{b7e090ca-4563-4745-bb55-088166201396}" ma:sspId="4d089cae-0db0-468c-adf9-3162fcdb1346" ma:termSetId="54ed1988-a0d1-4c5b-a401-1ab3629415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512c69717aa4d36b315273a2f3b68a8" ma:index="23" nillable="true" ma:taxonomy="true" ma:internalName="a512c69717aa4d36b315273a2f3b68a8" ma:taxonomyFieldName="CAPs_x0020_Project_x0020_Code" ma:displayName="CAPs Project Code" ma:default="" ma:fieldId="{a512c697-17aa-4d36-b315-273a2f3b68a8}" ma:sspId="4d089cae-0db0-468c-adf9-3162fcdb1346" ma:termSetId="5042a860-882a-4f05-aebc-b9cf846ff133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b3237840bf749509de3e0000810c409" ma:index="25" nillable="true" ma:taxonomy="true" ma:internalName="eb3237840bf749509de3e0000810c409" ma:taxonomyFieldName="ENZCountry" ma:displayName="Country" ma:default="" ma:fieldId="{eb323784-0bf7-4950-9de3-e0000810c409}" ma:taxonomyMulti="true" ma:sspId="4d089cae-0db0-468c-adf9-3162fcdb1346" ma:termSetId="151de816-ee7b-4103-b2a0-c3656fbfd226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m7cc1afaa354406794f8f63ca39ed011" ma:index="27" nillable="true" ma:taxonomy="true" ma:internalName="m7cc1afaa354406794f8f63ca39ed011" ma:taxonomyFieldName="ENZOffices" ma:displayName="ENZ Offices" ma:default="" ma:fieldId="{67cc1afa-a354-4067-94f8-f63ca39ed011}" ma:taxonomyMulti="true" ma:sspId="4d089cae-0db0-468c-adf9-3162fcdb1346" ma:termSetId="0f3bf35c-c5c2-4e50-af5f-450a42334a1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a78d73e07dc4f8190e3078914d1877f" ma:index="29" nillable="true" ma:taxonomy="true" ma:internalName="da78d73e07dc4f8190e3078914d1877f" ma:taxonomyFieldName="ENZGlobalRegion" ma:displayName="Global Region" ma:default="" ma:fieldId="{da78d73e-07dc-4f81-90e3-078914d1877f}" ma:sspId="4d089cae-0db0-468c-adf9-3162fcdb1346" ma:termSetId="470a45cb-f221-4165-9ca4-afffd181bd7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EndDate" ma:index="13" nillable="true" ma:displayName="End Date" ma:default="[today]" ma:format="DateOnly" ma:internalName="_End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3TopicNote xmlns="01be4277-2979-4a68-876d-b92b25fceece">
      <Terms xmlns="http://schemas.microsoft.com/office/infopath/2007/PartnerControls"/>
    </C3TopicNote>
    <ENZEventStatus xmlns="b19484d4-0ee5-46c7-a6f2-5c4b53072da7">​Active</ENZEventStatus>
    <bba15a9962f04951a6052e7641d467d2 xmlns="b19484d4-0ee5-46c7-a6f2-5c4b53072d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March</TermName>
          <TermId xmlns="http://schemas.microsoft.com/office/infopath/2007/PartnerControls">627641b2-516d-47a7-90a2-70ed1bfb6df7</TermId>
        </TermInfo>
      </Terms>
    </bba15a9962f04951a6052e7641d467d2>
    <b7e090ca45634745bb55088166201396 xmlns="b19484d4-0ee5-46c7-a6f2-5c4b53072d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Fairs</TermName>
          <TermId xmlns="http://schemas.microsoft.com/office/infopath/2007/PartnerControls">905330bb-ed74-444f-8ea4-5f6f79e985d2</TermId>
        </TermInfo>
      </Terms>
    </b7e090ca45634745bb55088166201396>
    <m7cc1afaa354406794f8f63ca39ed011 xmlns="b19484d4-0ee5-46c7-a6f2-5c4b53072d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Bogota</TermName>
          <TermId xmlns="http://schemas.microsoft.com/office/infopath/2007/PartnerControls">75feb798-ccc2-4689-9e2a-a344cde05868</TermId>
        </TermInfo>
        <TermInfo xmlns="http://schemas.microsoft.com/office/infopath/2007/PartnerControls">
          <TermName xmlns="http://schemas.microsoft.com/office/infopath/2007/PartnerControls">Sao Paulo</TermName>
          <TermId xmlns="http://schemas.microsoft.com/office/infopath/2007/PartnerControls">01d2964d-109e-4089-a9b2-c00e42e363a0</TermId>
        </TermInfo>
        <TermInfo xmlns="http://schemas.microsoft.com/office/infopath/2007/PartnerControls">
          <TermName xmlns="http://schemas.microsoft.com/office/infopath/2007/PartnerControls">Wellington</TermName>
          <TermId xmlns="http://schemas.microsoft.com/office/infopath/2007/PartnerControls">526b04af-c361-4be4-a533-ed513f4de727</TermId>
        </TermInfo>
      </Terms>
    </m7cc1afaa354406794f8f63ca39ed011>
    <ENZRegion xmlns="b19484d4-0ee5-46c7-a6f2-5c4b53072da7" xsi:nil="true"/>
    <ENZEventLead xmlns="b19484d4-0ee5-46c7-a6f2-5c4b53072da7">
      <UserInfo>
        <DisplayName/>
        <AccountId xsi:nil="true"/>
        <AccountType/>
      </UserInfo>
    </ENZEventLead>
    <TaxCatchAll xmlns="b19484d4-0ee5-46c7-a6f2-5c4b53072da7">
      <Value>10</Value>
      <Value>149</Value>
      <Value>97</Value>
      <Value>147</Value>
      <Value>23</Value>
      <Value>43</Value>
      <Value>42</Value>
      <Value>91</Value>
      <Value>95</Value>
      <Value>4</Value>
      <Value>46</Value>
    </TaxCatchAll>
    <_EndDate xmlns="http://schemas.microsoft.com/sharepoint/v3/fields">2018-11-02T11:00:00+00:00</_EndDate>
    <i8ee0a2884aa48dca3e47b2d501eb66b xmlns="b19484d4-0ee5-46c7-a6f2-5c4b53072d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2018</TermName>
          <TermId xmlns="http://schemas.microsoft.com/office/infopath/2007/PartnerControls">f6f5084c-d944-4da0-9595-ed28a647736f</TermId>
        </TermInfo>
      </Terms>
    </i8ee0a2884aa48dca3e47b2d501eb66b>
    <eb3237840bf749509de3e0000810c409 xmlns="b19484d4-0ee5-46c7-a6f2-5c4b53072d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Colombia</TermName>
          <TermId xmlns="http://schemas.microsoft.com/office/infopath/2007/PartnerControls">50243751-faa0-46ef-99ee-1ebbb6abb8da</TermId>
        </TermInfo>
        <TermInfo xmlns="http://schemas.microsoft.com/office/infopath/2007/PartnerControls">
          <TermName xmlns="http://schemas.microsoft.com/office/infopath/2007/PartnerControls">Mexico</TermName>
          <TermId xmlns="http://schemas.microsoft.com/office/infopath/2007/PartnerControls">18c261a1-2faf-4a9b-8269-2af5e2c69f46</TermId>
        </TermInfo>
        <TermInfo xmlns="http://schemas.microsoft.com/office/infopath/2007/PartnerControls">
          <TermName xmlns="http://schemas.microsoft.com/office/infopath/2007/PartnerControls">Chile</TermName>
          <TermId xmlns="http://schemas.microsoft.com/office/infopath/2007/PartnerControls">3af8cc3b-c896-4186-bfed-04c452d45ab5</TermId>
        </TermInfo>
        <TermInfo xmlns="http://schemas.microsoft.com/office/infopath/2007/PartnerControls">
          <TermName xmlns="http://schemas.microsoft.com/office/infopath/2007/PartnerControls">Brazil</TermName>
          <TermId xmlns="http://schemas.microsoft.com/office/infopath/2007/PartnerControls">6d59aac5-82ed-463c-9565-f3954cbddd2b</TermId>
        </TermInfo>
        <TermInfo xmlns="http://schemas.microsoft.com/office/infopath/2007/PartnerControls">
          <TermName xmlns="http://schemas.microsoft.com/office/infopath/2007/PartnerControls">New Zealand</TermName>
          <TermId xmlns="http://schemas.microsoft.com/office/infopath/2007/PartnerControls">64d6428b-aebb-4fe2-a293-9d038a736fad</TermId>
        </TermInfo>
      </Terms>
    </eb3237840bf749509de3e0000810c409>
    <StartDate xmlns="http://schemas.microsoft.com/sharepoint/v3">2017-11-02T11:00:00+00:00</StartDate>
    <a512c69717aa4d36b315273a2f3b68a8 xmlns="b19484d4-0ee5-46c7-a6f2-5c4b53072da7">
      <Terms xmlns="http://schemas.microsoft.com/office/infopath/2007/PartnerControls"/>
    </a512c69717aa4d36b315273a2f3b68a8>
    <da78d73e07dc4f8190e3078914d1877f xmlns="b19484d4-0ee5-46c7-a6f2-5c4b53072da7">
      <Terms xmlns="http://schemas.microsoft.com/office/infopath/2007/PartnerControls"/>
    </da78d73e07dc4f8190e3078914d1877f>
  </documentManagement>
</p:properties>
</file>

<file path=customXml/itemProps1.xml><?xml version="1.0" encoding="utf-8"?>
<ds:datastoreItem xmlns:ds="http://schemas.openxmlformats.org/officeDocument/2006/customXml" ds:itemID="{39F766BA-2169-42BD-A02D-31B880E273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1be4277-2979-4a68-876d-b92b25fceece"/>
    <ds:schemaRef ds:uri="b19484d4-0ee5-46c7-a6f2-5c4b53072da7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3E32AC-3326-428E-83F6-23CE04334A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B47E53-17A4-4FAA-B4C8-35698A33D101}">
  <ds:schemaRefs>
    <ds:schemaRef ds:uri="01be4277-2979-4a68-876d-b92b25fceece"/>
    <ds:schemaRef ds:uri="http://purl.org/dc/elements/1.1/"/>
    <ds:schemaRef ds:uri="http://schemas.microsoft.com/office/2006/documentManagement/types"/>
    <ds:schemaRef ds:uri="http://schemas.microsoft.com/sharepoint/v3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b19484d4-0ee5-46c7-a6f2-5c4b53072da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43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Brandon</dc:creator>
  <cp:lastModifiedBy>Rachel Brandon</cp:lastModifiedBy>
  <cp:revision>1</cp:revision>
  <dcterms:created xsi:type="dcterms:W3CDTF">2018-01-24T01:48:57Z</dcterms:created>
  <dcterms:modified xsi:type="dcterms:W3CDTF">2018-01-24T01:51:53Z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0x0101005496552013C0BA46BE88192D5C6EB20B00AC68BCC98FE947198337E3923B4D8C89008D8B10BCE5E30B4FACF14E40F0F6BAF4</vt:lpwstr>
  </property>
  <property fmtid="{D5CDD505-2E9C-101B-9397-08002B2CF9AE}" pid="3" name="ENZGlobalRegion">
    <vt:lpwstr/>
  </property>
  <property fmtid="{D5CDD505-2E9C-101B-9397-08002B2CF9AE}" pid="4" name="C3Topic">
    <vt:lpwstr/>
  </property>
  <property fmtid="{D5CDD505-2E9C-101B-9397-08002B2CF9AE}" pid="5" name="CAPs Project Code">
    <vt:lpwstr/>
  </property>
  <property fmtid="{D5CDD505-2E9C-101B-9397-08002B2CF9AE}" pid="6" name="ENZMonth">
    <vt:lpwstr>91;#March|627641b2-516d-47a7-90a2-70ed1bfb6df7</vt:lpwstr>
  </property>
  <property fmtid="{D5CDD505-2E9C-101B-9397-08002B2CF9AE}" pid="7" name="ENZEventType">
    <vt:lpwstr>23;#Fairs|905330bb-ed74-444f-8ea4-5f6f79e985d2</vt:lpwstr>
  </property>
  <property fmtid="{D5CDD505-2E9C-101B-9397-08002B2CF9AE}" pid="8" name="ENZCountry">
    <vt:lpwstr>46;#Colombia|50243751-faa0-46ef-99ee-1ebbb6abb8da;#149;#Mexico|18c261a1-2faf-4a9b-8269-2af5e2c69f46;#43;#Chile|3af8cc3b-c896-4186-bfed-04c452d45ab5;#42;#Brazil|6d59aac5-82ed-463c-9565-f3954cbddd2b;#10;#New Zealand|64d6428b-aebb-4fe2-a293-9d038a736fad</vt:lpwstr>
  </property>
  <property fmtid="{D5CDD505-2E9C-101B-9397-08002B2CF9AE}" pid="9" name="ENZOffices">
    <vt:lpwstr>95;#Bogota|75feb798-ccc2-4689-9e2a-a344cde05868;#97;#Sao Paulo|01d2964d-109e-4089-a9b2-c00e42e363a0;#4;#Wellington|526b04af-c361-4be4-a533-ed513f4de727</vt:lpwstr>
  </property>
  <property fmtid="{D5CDD505-2E9C-101B-9397-08002B2CF9AE}" pid="10" name="ENZYear">
    <vt:lpwstr>147;#2018|f6f5084c-d944-4da0-9595-ed28a647736f</vt:lpwstr>
  </property>
</Properties>
</file>