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54" d="100"/>
          <a:sy n="54" d="100"/>
        </p:scale>
        <p:origin x="82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97AD0-2161-44D9-99E4-A5CD0579F9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470D2A-450B-44E2-9A8D-09A9B639FB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75323F-86BE-4816-B6E2-9CF994D28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0D09C-2E5C-4FE6-A940-E0647CC99513}" type="datetimeFigureOut">
              <a:rPr lang="en-NZ" smtClean="0"/>
              <a:t>24/01/2018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38FDEF-F6F8-4529-A9D1-BB5B3B601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874061-295E-49A7-85EA-F1FDE22FD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3CF78-45E2-4F7C-8277-696908C6A62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1837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73171-2D2A-44A7-83EF-7796AF617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F2DB49-AE4F-4584-9794-DF584BD252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8B647E-1E96-4320-BD83-097034B30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0D09C-2E5C-4FE6-A940-E0647CC99513}" type="datetimeFigureOut">
              <a:rPr lang="en-NZ" smtClean="0"/>
              <a:t>24/01/2018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232A99-3BB4-4B47-8982-83FF4841E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5C5B5B-DC79-45AB-B855-B49B00AF8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3CF78-45E2-4F7C-8277-696908C6A62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18911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877594-3C85-4331-B07E-4FF97ACABD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D5FC79-B1F1-4FF0-ADCF-62CD294C58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10F0C6-511C-439C-834B-6E5B42F8C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0D09C-2E5C-4FE6-A940-E0647CC99513}" type="datetimeFigureOut">
              <a:rPr lang="en-NZ" smtClean="0"/>
              <a:t>24/01/2018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FAD4A8-5323-48A1-B849-796C05167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5648A7-135C-4CFC-8FA3-B2568344E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3CF78-45E2-4F7C-8277-696908C6A62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7132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5C538-9532-4118-8062-B830C84C7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6F130-C771-404F-8DB3-2E6452D428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06B40-F152-4390-9788-45A7759CC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0D09C-2E5C-4FE6-A940-E0647CC99513}" type="datetimeFigureOut">
              <a:rPr lang="en-NZ" smtClean="0"/>
              <a:t>24/01/2018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084131-190E-47E9-8A42-9A1D54BB1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AF98B-D24D-4C4A-98E5-01141A61C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3CF78-45E2-4F7C-8277-696908C6A62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96026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55313-7C3E-4B7C-8C71-1D8DBB478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4B2215-41AC-4172-B7CF-D88FEE8AD6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44C821-87A9-4852-BE2B-A2683A7D2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0D09C-2E5C-4FE6-A940-E0647CC99513}" type="datetimeFigureOut">
              <a:rPr lang="en-NZ" smtClean="0"/>
              <a:t>24/01/2018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A9DCF5-679E-4A37-A82E-12D8B3FF1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345057-B358-43E1-B0D3-49A22122C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3CF78-45E2-4F7C-8277-696908C6A62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61016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A270D-3F64-4495-8575-C822A3C0F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C6117E-17EF-4D80-8789-BE9049B04D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26A024-3733-4408-8419-C493EDB637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F4577A-3A5D-4CF9-99C2-7CED94A0A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0D09C-2E5C-4FE6-A940-E0647CC99513}" type="datetimeFigureOut">
              <a:rPr lang="en-NZ" smtClean="0"/>
              <a:t>24/01/2018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9F47B9-CBD7-4C5C-8FC8-D962BE341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105A84-8024-45D2-912E-684B70602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3CF78-45E2-4F7C-8277-696908C6A62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85051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37D72-6902-4868-AABD-7937DC04C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6677D7-2590-4004-87AC-B867802E43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5BF343-D1D0-41E0-918C-E42A89544D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7214B4-6E09-4F2A-8349-2C98BFBEB1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A2ED71-8B0F-4294-82C8-22EF08A44E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4DA935-D43B-4F6C-B1A6-66B4AA8FD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0D09C-2E5C-4FE6-A940-E0647CC99513}" type="datetimeFigureOut">
              <a:rPr lang="en-NZ" smtClean="0"/>
              <a:t>24/01/2018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A619E9-ED25-4AA3-87FB-51D136071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2D67C7-35F4-4CEC-99F0-8E06479C6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3CF78-45E2-4F7C-8277-696908C6A62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72784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12C32-5DAA-4892-8B60-93A2B8356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FB50AF-3BE6-42A7-9B8E-1DBCEEF60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0D09C-2E5C-4FE6-A940-E0647CC99513}" type="datetimeFigureOut">
              <a:rPr lang="en-NZ" smtClean="0"/>
              <a:t>24/01/2018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BF25B6-9001-4F95-970D-D05F70CC1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FB05C8-14B1-4B94-AC3C-C0AC98B76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3CF78-45E2-4F7C-8277-696908C6A62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32852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78792F-EE11-4B18-9366-7875EC63A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0D09C-2E5C-4FE6-A940-E0647CC99513}" type="datetimeFigureOut">
              <a:rPr lang="en-NZ" smtClean="0"/>
              <a:t>24/01/2018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D12075-321D-4BE5-AC52-3699B18F4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6ACF7D-0828-4054-9675-06F6CAF2D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3CF78-45E2-4F7C-8277-696908C6A62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89138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E6454-5EB5-4E79-89F3-0A2773857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7FC48-D601-477E-BBAB-CEA45DA88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324FA8-07DE-4DA0-8BE8-A6B187CE6C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F3F160-7C0C-45FD-A57C-EEC4A7368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0D09C-2E5C-4FE6-A940-E0647CC99513}" type="datetimeFigureOut">
              <a:rPr lang="en-NZ" smtClean="0"/>
              <a:t>24/01/2018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9AA2C4-4CD5-42AB-A0BC-EF9D0D89D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77F13A-7670-4ABD-9A44-A7E984946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3CF78-45E2-4F7C-8277-696908C6A62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23504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A3EE4-1CE9-41E7-BFD9-D11804720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EEC87F-FB17-4D1A-BD06-BC1B985447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BE03B8-0BCB-4DA7-952A-6DD47DE33B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A7D3C1-62D9-421B-88A0-14F51F483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0D09C-2E5C-4FE6-A940-E0647CC99513}" type="datetimeFigureOut">
              <a:rPr lang="en-NZ" smtClean="0"/>
              <a:t>24/01/2018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D0A11A-7830-4624-85E3-BB6C9EE3F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D4E6D2-FB72-4CCB-83E2-2BE8311F8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3CF78-45E2-4F7C-8277-696908C6A62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09066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C0DDC7-893E-4CE5-8F28-3FCA1B4F9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7EFB4A-FD0D-41B0-B12E-B25E795399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6E0EF9-93D6-4943-BE30-944EC5E039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0D09C-2E5C-4FE6-A940-E0647CC99513}" type="datetimeFigureOut">
              <a:rPr lang="en-NZ" smtClean="0"/>
              <a:t>24/01/2018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274830-1196-487B-934F-E4F0861406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3CD94-5448-48E0-A407-295EDA2F22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3CF78-45E2-4F7C-8277-696908C6A62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04634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03512" y="188641"/>
            <a:ext cx="864096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2400" b="1" dirty="0"/>
              <a:t>FROM:</a:t>
            </a:r>
          </a:p>
          <a:p>
            <a:endParaRPr lang="en-NZ" b="1" dirty="0"/>
          </a:p>
          <a:p>
            <a:endParaRPr lang="en-NZ" b="1" dirty="0"/>
          </a:p>
          <a:p>
            <a:endParaRPr lang="en-NZ" b="1" dirty="0"/>
          </a:p>
          <a:p>
            <a:endParaRPr lang="en-NZ" sz="2800" b="1" dirty="0"/>
          </a:p>
          <a:p>
            <a:pPr algn="ctr"/>
            <a:r>
              <a:rPr lang="en-NZ" sz="2800" b="1" dirty="0"/>
              <a:t>HOTEL Atton</a:t>
            </a:r>
          </a:p>
          <a:p>
            <a:pPr algn="ctr"/>
            <a:r>
              <a:rPr lang="en-NZ" sz="2400" dirty="0"/>
              <a:t>RUT: 76.697.880-0</a:t>
            </a:r>
          </a:p>
          <a:p>
            <a:pPr algn="ctr"/>
            <a:r>
              <a:rPr lang="en-NZ" sz="2400" dirty="0"/>
              <a:t>Attention: Geovanna Jara</a:t>
            </a:r>
          </a:p>
          <a:p>
            <a:pPr algn="ctr"/>
            <a:r>
              <a:rPr lang="de-DE" sz="2400" dirty="0"/>
              <a:t>Phone: (56 2) 2947 3600</a:t>
            </a:r>
          </a:p>
          <a:p>
            <a:pPr algn="ctr"/>
            <a:r>
              <a:rPr lang="es-CO" sz="2400" dirty="0"/>
              <a:t>Roger de Flor 2770, Las Condes, </a:t>
            </a:r>
            <a:endParaRPr lang="de-DE" sz="2400" dirty="0"/>
          </a:p>
          <a:p>
            <a:pPr algn="ctr"/>
            <a:r>
              <a:rPr lang="en-NZ" sz="2400" b="1" dirty="0"/>
              <a:t>SANTIAGO-CHILE</a:t>
            </a:r>
          </a:p>
          <a:p>
            <a:pPr algn="ctr"/>
            <a:r>
              <a:rPr lang="en-NZ" b="1" dirty="0"/>
              <a:t>Zip code: 7550653</a:t>
            </a:r>
          </a:p>
          <a:p>
            <a:pPr algn="ctr"/>
            <a:endParaRPr lang="en-NZ" b="1" dirty="0"/>
          </a:p>
          <a:p>
            <a:pPr algn="ctr"/>
            <a:r>
              <a:rPr lang="en-NZ" dirty="0"/>
              <a:t>Education New Zealand event</a:t>
            </a:r>
          </a:p>
          <a:p>
            <a:pPr algn="ctr"/>
            <a:r>
              <a:rPr lang="en-NZ" dirty="0"/>
              <a:t>Agent Seminar</a:t>
            </a:r>
          </a:p>
          <a:p>
            <a:pPr algn="ctr"/>
            <a:r>
              <a:rPr lang="en-NZ" dirty="0"/>
              <a:t>20 </a:t>
            </a:r>
            <a:r>
              <a:rPr lang="en-NZ" dirty="0" err="1"/>
              <a:t>Marzo</a:t>
            </a:r>
            <a:endParaRPr lang="en-NZ" dirty="0"/>
          </a:p>
          <a:p>
            <a:pPr algn="ctr"/>
            <a:endParaRPr lang="en-NZ" dirty="0">
              <a:solidFill>
                <a:srgbClr val="FF0000"/>
              </a:solidFill>
            </a:endParaRPr>
          </a:p>
          <a:p>
            <a:r>
              <a:rPr lang="en-NZ" sz="2000" b="1" dirty="0"/>
              <a:t>BOX</a:t>
            </a:r>
          </a:p>
          <a:p>
            <a:r>
              <a:rPr lang="en-NZ" sz="2000" b="1" dirty="0"/>
              <a:t>X OF X</a:t>
            </a:r>
          </a:p>
          <a:p>
            <a:endParaRPr lang="en-NZ" b="1" dirty="0"/>
          </a:p>
        </p:txBody>
      </p:sp>
      <p:pic>
        <p:nvPicPr>
          <p:cNvPr id="3" name="Picture 2" descr="C:\Users\CRengifo\Documents\EDUCACION\Logos Educacion\TNEW-D-VERT-RG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216" y="15003"/>
            <a:ext cx="2016224" cy="1261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1185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owerPoint Presentation" ma:contentTypeID="0x0101005496552013C0BA46BE88192D5C6EB20B00AC68BCC98FE947198337E3923B4D8C89008D8B10BCE5E30B4FACF14E40F0F6BAF4" ma:contentTypeVersion="6" ma:contentTypeDescription="Create a new PowerPoint Presentation" ma:contentTypeScope="" ma:versionID="1cbda46090b3b30ea0f927833c1eaf96">
  <xsd:schema xmlns:xsd="http://www.w3.org/2001/XMLSchema" xmlns:xs="http://www.w3.org/2001/XMLSchema" xmlns:p="http://schemas.microsoft.com/office/2006/metadata/properties" xmlns:ns1="http://schemas.microsoft.com/sharepoint/v3" xmlns:ns3="01be4277-2979-4a68-876d-b92b25fceece" xmlns:ns4="b19484d4-0ee5-46c7-a6f2-5c4b53072da7" xmlns:ns5="http://schemas.microsoft.com/sharepoint/v3/fields" targetNamespace="http://schemas.microsoft.com/office/2006/metadata/properties" ma:root="true" ma:fieldsID="56407969c09c2bf53a3d0bcb2230b7a6" ns1:_="" ns3:_="" ns4:_="" ns5:_="">
    <xsd:import namespace="http://schemas.microsoft.com/sharepoint/v3"/>
    <xsd:import namespace="01be4277-2979-4a68-876d-b92b25fceece"/>
    <xsd:import namespace="b19484d4-0ee5-46c7-a6f2-5c4b53072da7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3:C3TopicNote" minOccurs="0"/>
                <xsd:element ref="ns4:TaxCatchAll" minOccurs="0"/>
                <xsd:element ref="ns4:TaxCatchAllLabel" minOccurs="0"/>
                <xsd:element ref="ns1:StartDate" minOccurs="0"/>
                <xsd:element ref="ns5:_EndDate" minOccurs="0"/>
                <xsd:element ref="ns4:ENZEventStatus" minOccurs="0"/>
                <xsd:element ref="ns4:ENZRegion" minOccurs="0"/>
                <xsd:element ref="ns4:bba15a9962f04951a6052e7641d467d2" minOccurs="0"/>
                <xsd:element ref="ns4:i8ee0a2884aa48dca3e47b2d501eb66b" minOccurs="0"/>
                <xsd:element ref="ns4:ENZEventLead" minOccurs="0"/>
                <xsd:element ref="ns4:b7e090ca45634745bb55088166201396" minOccurs="0"/>
                <xsd:element ref="ns4:a512c69717aa4d36b315273a2f3b68a8" minOccurs="0"/>
                <xsd:element ref="ns4:eb3237840bf749509de3e0000810c409" minOccurs="0"/>
                <xsd:element ref="ns4:m7cc1afaa354406794f8f63ca39ed011" minOccurs="0"/>
                <xsd:element ref="ns4:da78d73e07dc4f8190e3078914d1877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StartDate" ma:index="12" nillable="true" ma:displayName="Start Date" ma:default="[today]" ma:format="DateOnly" ma:internalName="Start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be4277-2979-4a68-876d-b92b25fceece" elementFormDefault="qualified">
    <xsd:import namespace="http://schemas.microsoft.com/office/2006/documentManagement/types"/>
    <xsd:import namespace="http://schemas.microsoft.com/office/infopath/2007/PartnerControls"/>
    <xsd:element name="C3TopicNote" ma:index="9" nillable="true" ma:taxonomy="true" ma:internalName="C3TopicNote" ma:taxonomyFieldName="C3Topic" ma:displayName="Topic" ma:readOnly="false" ma:default="" ma:fieldId="{6a3fe89f-a6dd-4490-a9c1-3ef38d67b8c7}" ma:sspId="4d089cae-0db0-468c-adf9-3162fcdb1346" ma:termSetId="fdb5a5f5-eb55-48a0-942e-c3ffdda72cb1" ma:anchorId="c47343c7-0faa-4937-9cad-fba18c843414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9484d4-0ee5-46c7-a6f2-5c4b53072da7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ce2f3530-ac59-4f12-b189-17d6c308ac3b}" ma:internalName="TaxCatchAll" ma:showField="CatchAllData" ma:web="b19484d4-0ee5-46c7-a6f2-5c4b53072da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1" nillable="true" ma:displayName="Taxonomy Catch All Column1" ma:hidden="true" ma:list="{ce2f3530-ac59-4f12-b189-17d6c308ac3b}" ma:internalName="TaxCatchAllLabel" ma:readOnly="true" ma:showField="CatchAllDataLabel" ma:web="b19484d4-0ee5-46c7-a6f2-5c4b53072da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NZEventStatus" ma:index="14" nillable="true" ma:displayName="Event Status" ma:description="Use to specify the status of the event" ma:format="Dropdown" ma:internalName="ENZEventStatus">
      <xsd:simpleType>
        <xsd:restriction base="dms:Choice">
          <xsd:enumeration value="​Active"/>
          <xsd:enumeration value="Closed"/>
        </xsd:restriction>
      </xsd:simpleType>
    </xsd:element>
    <xsd:element name="ENZRegion" ma:index="15" nillable="true" ma:displayName="ENZ Region" ma:description="Use to specify the region" ma:internalName="ENZRegion">
      <xsd:simpleType>
        <xsd:restriction base="dms:Text"/>
      </xsd:simpleType>
    </xsd:element>
    <xsd:element name="bba15a9962f04951a6052e7641d467d2" ma:index="16" nillable="true" ma:taxonomy="true" ma:internalName="bba15a9962f04951a6052e7641d467d2" ma:taxonomyFieldName="ENZMonth" ma:displayName="Month" ma:fieldId="{bba15a99-62f0-4951-a605-2e7641d467d2}" ma:sspId="4d089cae-0db0-468c-adf9-3162fcdb1346" ma:termSetId="5c72b20c-7220-4fed-8a5f-98cd756a279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8ee0a2884aa48dca3e47b2d501eb66b" ma:index="18" nillable="true" ma:taxonomy="true" ma:internalName="i8ee0a2884aa48dca3e47b2d501eb66b" ma:taxonomyFieldName="ENZYear" ma:displayName="Year" ma:fieldId="{28ee0a28-84aa-48dc-a3e4-7b2d501eb66b}" ma:sspId="4d089cae-0db0-468c-adf9-3162fcdb1346" ma:termSetId="9fccec47-5894-411d-b868-0cf229c7d5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NZEventLead" ma:index="20" nillable="true" ma:displayName="Event Lead" ma:description="Use to specify the event manager" ma:internalName="ENZEventLead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b7e090ca45634745bb55088166201396" ma:index="21" nillable="true" ma:taxonomy="true" ma:internalName="b7e090ca45634745bb55088166201396" ma:taxonomyFieldName="ENZEventType" ma:displayName="ENZ Event Type" ma:fieldId="{b7e090ca-4563-4745-bb55-088166201396}" ma:sspId="4d089cae-0db0-468c-adf9-3162fcdb1346" ma:termSetId="54ed1988-a0d1-4c5b-a401-1ab36294151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512c69717aa4d36b315273a2f3b68a8" ma:index="23" nillable="true" ma:taxonomy="true" ma:internalName="a512c69717aa4d36b315273a2f3b68a8" ma:taxonomyFieldName="CAPs_x0020_Project_x0020_Code" ma:displayName="CAPs Project Code" ma:default="" ma:fieldId="{a512c697-17aa-4d36-b315-273a2f3b68a8}" ma:sspId="4d089cae-0db0-468c-adf9-3162fcdb1346" ma:termSetId="5042a860-882a-4f05-aebc-b9cf846ff133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b3237840bf749509de3e0000810c409" ma:index="25" nillable="true" ma:taxonomy="true" ma:internalName="eb3237840bf749509de3e0000810c409" ma:taxonomyFieldName="ENZCountry" ma:displayName="Country" ma:default="" ma:fieldId="{eb323784-0bf7-4950-9de3-e0000810c409}" ma:taxonomyMulti="true" ma:sspId="4d089cae-0db0-468c-adf9-3162fcdb1346" ma:termSetId="151de816-ee7b-4103-b2a0-c3656fbfd226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m7cc1afaa354406794f8f63ca39ed011" ma:index="27" nillable="true" ma:taxonomy="true" ma:internalName="m7cc1afaa354406794f8f63ca39ed011" ma:taxonomyFieldName="ENZOffices" ma:displayName="ENZ Offices" ma:default="" ma:fieldId="{67cc1afa-a354-4067-94f8-f63ca39ed011}" ma:taxonomyMulti="true" ma:sspId="4d089cae-0db0-468c-adf9-3162fcdb1346" ma:termSetId="0f3bf35c-c5c2-4e50-af5f-450a42334a1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a78d73e07dc4f8190e3078914d1877f" ma:index="29" nillable="true" ma:taxonomy="true" ma:internalName="da78d73e07dc4f8190e3078914d1877f" ma:taxonomyFieldName="ENZGlobalRegion" ma:displayName="Global Region" ma:default="" ma:fieldId="{da78d73e-07dc-4f81-90e3-078914d1877f}" ma:sspId="4d089cae-0db0-468c-adf9-3162fcdb1346" ma:termSetId="470a45cb-f221-4165-9ca4-afffd181bd76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EndDate" ma:index="13" nillable="true" ma:displayName="End Date" ma:default="[today]" ma:format="DateOnly" ma:internalName="_End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3TopicNote xmlns="01be4277-2979-4a68-876d-b92b25fceece">
      <Terms xmlns="http://schemas.microsoft.com/office/infopath/2007/PartnerControls"/>
    </C3TopicNote>
    <ENZEventStatus xmlns="b19484d4-0ee5-46c7-a6f2-5c4b53072da7">​Active</ENZEventStatus>
    <bba15a9962f04951a6052e7641d467d2 xmlns="b19484d4-0ee5-46c7-a6f2-5c4b53072d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March</TermName>
          <TermId xmlns="http://schemas.microsoft.com/office/infopath/2007/PartnerControls">627641b2-516d-47a7-90a2-70ed1bfb6df7</TermId>
        </TermInfo>
      </Terms>
    </bba15a9962f04951a6052e7641d467d2>
    <b7e090ca45634745bb55088166201396 xmlns="b19484d4-0ee5-46c7-a6f2-5c4b53072d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Fairs</TermName>
          <TermId xmlns="http://schemas.microsoft.com/office/infopath/2007/PartnerControls">905330bb-ed74-444f-8ea4-5f6f79e985d2</TermId>
        </TermInfo>
      </Terms>
    </b7e090ca45634745bb55088166201396>
    <m7cc1afaa354406794f8f63ca39ed011 xmlns="b19484d4-0ee5-46c7-a6f2-5c4b53072d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Bogota</TermName>
          <TermId xmlns="http://schemas.microsoft.com/office/infopath/2007/PartnerControls">75feb798-ccc2-4689-9e2a-a344cde05868</TermId>
        </TermInfo>
        <TermInfo xmlns="http://schemas.microsoft.com/office/infopath/2007/PartnerControls">
          <TermName xmlns="http://schemas.microsoft.com/office/infopath/2007/PartnerControls">Sao Paulo</TermName>
          <TermId xmlns="http://schemas.microsoft.com/office/infopath/2007/PartnerControls">01d2964d-109e-4089-a9b2-c00e42e363a0</TermId>
        </TermInfo>
        <TermInfo xmlns="http://schemas.microsoft.com/office/infopath/2007/PartnerControls">
          <TermName xmlns="http://schemas.microsoft.com/office/infopath/2007/PartnerControls">Wellington</TermName>
          <TermId xmlns="http://schemas.microsoft.com/office/infopath/2007/PartnerControls">526b04af-c361-4be4-a533-ed513f4de727</TermId>
        </TermInfo>
      </Terms>
    </m7cc1afaa354406794f8f63ca39ed011>
    <ENZRegion xmlns="b19484d4-0ee5-46c7-a6f2-5c4b53072da7" xsi:nil="true"/>
    <ENZEventLead xmlns="b19484d4-0ee5-46c7-a6f2-5c4b53072da7">
      <UserInfo>
        <DisplayName/>
        <AccountId xsi:nil="true"/>
        <AccountType/>
      </UserInfo>
    </ENZEventLead>
    <TaxCatchAll xmlns="b19484d4-0ee5-46c7-a6f2-5c4b53072da7">
      <Value>10</Value>
      <Value>149</Value>
      <Value>97</Value>
      <Value>147</Value>
      <Value>23</Value>
      <Value>43</Value>
      <Value>42</Value>
      <Value>91</Value>
      <Value>95</Value>
      <Value>4</Value>
      <Value>46</Value>
    </TaxCatchAll>
    <_EndDate xmlns="http://schemas.microsoft.com/sharepoint/v3/fields">2018-11-02T11:00:00+00:00</_EndDate>
    <i8ee0a2884aa48dca3e47b2d501eb66b xmlns="b19484d4-0ee5-46c7-a6f2-5c4b53072d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2018</TermName>
          <TermId xmlns="http://schemas.microsoft.com/office/infopath/2007/PartnerControls">f6f5084c-d944-4da0-9595-ed28a647736f</TermId>
        </TermInfo>
      </Terms>
    </i8ee0a2884aa48dca3e47b2d501eb66b>
    <eb3237840bf749509de3e0000810c409 xmlns="b19484d4-0ee5-46c7-a6f2-5c4b53072d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Colombia</TermName>
          <TermId xmlns="http://schemas.microsoft.com/office/infopath/2007/PartnerControls">50243751-faa0-46ef-99ee-1ebbb6abb8da</TermId>
        </TermInfo>
        <TermInfo xmlns="http://schemas.microsoft.com/office/infopath/2007/PartnerControls">
          <TermName xmlns="http://schemas.microsoft.com/office/infopath/2007/PartnerControls">Mexico</TermName>
          <TermId xmlns="http://schemas.microsoft.com/office/infopath/2007/PartnerControls">18c261a1-2faf-4a9b-8269-2af5e2c69f46</TermId>
        </TermInfo>
        <TermInfo xmlns="http://schemas.microsoft.com/office/infopath/2007/PartnerControls">
          <TermName xmlns="http://schemas.microsoft.com/office/infopath/2007/PartnerControls">Chile</TermName>
          <TermId xmlns="http://schemas.microsoft.com/office/infopath/2007/PartnerControls">3af8cc3b-c896-4186-bfed-04c452d45ab5</TermId>
        </TermInfo>
        <TermInfo xmlns="http://schemas.microsoft.com/office/infopath/2007/PartnerControls">
          <TermName xmlns="http://schemas.microsoft.com/office/infopath/2007/PartnerControls">Brazil</TermName>
          <TermId xmlns="http://schemas.microsoft.com/office/infopath/2007/PartnerControls">6d59aac5-82ed-463c-9565-f3954cbddd2b</TermId>
        </TermInfo>
        <TermInfo xmlns="http://schemas.microsoft.com/office/infopath/2007/PartnerControls">
          <TermName xmlns="http://schemas.microsoft.com/office/infopath/2007/PartnerControls">New Zealand</TermName>
          <TermId xmlns="http://schemas.microsoft.com/office/infopath/2007/PartnerControls">64d6428b-aebb-4fe2-a293-9d038a736fad</TermId>
        </TermInfo>
      </Terms>
    </eb3237840bf749509de3e0000810c409>
    <StartDate xmlns="http://schemas.microsoft.com/sharepoint/v3">2017-11-02T11:00:00+00:00</StartDate>
    <a512c69717aa4d36b315273a2f3b68a8 xmlns="b19484d4-0ee5-46c7-a6f2-5c4b53072da7">
      <Terms xmlns="http://schemas.microsoft.com/office/infopath/2007/PartnerControls"/>
    </a512c69717aa4d36b315273a2f3b68a8>
    <da78d73e07dc4f8190e3078914d1877f xmlns="b19484d4-0ee5-46c7-a6f2-5c4b53072da7">
      <Terms xmlns="http://schemas.microsoft.com/office/infopath/2007/PartnerControls"/>
    </da78d73e07dc4f8190e3078914d1877f>
  </documentManagement>
</p:properties>
</file>

<file path=customXml/itemProps1.xml><?xml version="1.0" encoding="utf-8"?>
<ds:datastoreItem xmlns:ds="http://schemas.openxmlformats.org/officeDocument/2006/customXml" ds:itemID="{B3DF4CBC-B6A5-47AB-9ADC-CA1DE6FBB3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1be4277-2979-4a68-876d-b92b25fceece"/>
    <ds:schemaRef ds:uri="b19484d4-0ee5-46c7-a6f2-5c4b53072da7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8AF0DD-C8F1-4316-9132-21D3B19C84A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FE97D49-92E2-4384-8187-6D388417BABB}">
  <ds:schemaRefs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2006/metadata/properties"/>
    <ds:schemaRef ds:uri="b19484d4-0ee5-46c7-a6f2-5c4b53072da7"/>
    <ds:schemaRef ds:uri="http://purl.org/dc/elements/1.1/"/>
    <ds:schemaRef ds:uri="http://purl.org/dc/dcmitype/"/>
    <ds:schemaRef ds:uri="http://schemas.microsoft.com/sharepoint/v3/fields"/>
    <ds:schemaRef ds:uri="http://schemas.microsoft.com/office/infopath/2007/PartnerControls"/>
    <ds:schemaRef ds:uri="http://schemas.openxmlformats.org/package/2006/metadata/core-properties"/>
    <ds:schemaRef ds:uri="01be4277-2979-4a68-876d-b92b25fceece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44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Brandon</dc:creator>
  <cp:lastModifiedBy>Rachel Brandon</cp:lastModifiedBy>
  <cp:revision>1</cp:revision>
  <dcterms:created xsi:type="dcterms:W3CDTF">2018-01-24T01:49:05Z</dcterms:created>
  <dcterms:modified xsi:type="dcterms:W3CDTF">2018-01-24T01:51:22Z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0x0101005496552013C0BA46BE88192D5C6EB20B00AC68BCC98FE947198337E3923B4D8C89008D8B10BCE5E30B4FACF14E40F0F6BAF4</vt:lpwstr>
  </property>
  <property fmtid="{D5CDD505-2E9C-101B-9397-08002B2CF9AE}" pid="3" name="ENZGlobalRegion">
    <vt:lpwstr/>
  </property>
  <property fmtid="{D5CDD505-2E9C-101B-9397-08002B2CF9AE}" pid="4" name="C3Topic">
    <vt:lpwstr/>
  </property>
  <property fmtid="{D5CDD505-2E9C-101B-9397-08002B2CF9AE}" pid="5" name="CAPs Project Code">
    <vt:lpwstr/>
  </property>
  <property fmtid="{D5CDD505-2E9C-101B-9397-08002B2CF9AE}" pid="6" name="ENZMonth">
    <vt:lpwstr>91;#March|627641b2-516d-47a7-90a2-70ed1bfb6df7</vt:lpwstr>
  </property>
  <property fmtid="{D5CDD505-2E9C-101B-9397-08002B2CF9AE}" pid="7" name="ENZEventType">
    <vt:lpwstr>23;#Fairs|905330bb-ed74-444f-8ea4-5f6f79e985d2</vt:lpwstr>
  </property>
  <property fmtid="{D5CDD505-2E9C-101B-9397-08002B2CF9AE}" pid="8" name="ENZCountry">
    <vt:lpwstr>46;#Colombia|50243751-faa0-46ef-99ee-1ebbb6abb8da;#149;#Mexico|18c261a1-2faf-4a9b-8269-2af5e2c69f46;#43;#Chile|3af8cc3b-c896-4186-bfed-04c452d45ab5;#42;#Brazil|6d59aac5-82ed-463c-9565-f3954cbddd2b;#10;#New Zealand|64d6428b-aebb-4fe2-a293-9d038a736fad</vt:lpwstr>
  </property>
  <property fmtid="{D5CDD505-2E9C-101B-9397-08002B2CF9AE}" pid="9" name="ENZOffices">
    <vt:lpwstr>95;#Bogota|75feb798-ccc2-4689-9e2a-a344cde05868;#97;#Sao Paulo|01d2964d-109e-4089-a9b2-c00e42e363a0;#4;#Wellington|526b04af-c361-4be4-a533-ed513f4de727</vt:lpwstr>
  </property>
  <property fmtid="{D5CDD505-2E9C-101B-9397-08002B2CF9AE}" pid="10" name="ENZYear">
    <vt:lpwstr>147;#2018|f6f5084c-d944-4da0-9595-ed28a647736f</vt:lpwstr>
  </property>
</Properties>
</file>